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1"/>
  </p:notesMasterIdLst>
  <p:sldIdLst>
    <p:sldId id="256" r:id="rId2"/>
    <p:sldId id="276" r:id="rId3"/>
    <p:sldId id="265" r:id="rId4"/>
    <p:sldId id="266" r:id="rId5"/>
    <p:sldId id="267" r:id="rId6"/>
    <p:sldId id="277" r:id="rId7"/>
    <p:sldId id="258" r:id="rId8"/>
    <p:sldId id="259" r:id="rId9"/>
    <p:sldId id="278" r:id="rId10"/>
    <p:sldId id="279" r:id="rId11"/>
    <p:sldId id="257" r:id="rId12"/>
    <p:sldId id="264" r:id="rId13"/>
    <p:sldId id="260" r:id="rId14"/>
    <p:sldId id="263" r:id="rId15"/>
    <p:sldId id="262" r:id="rId16"/>
    <p:sldId id="261" r:id="rId17"/>
    <p:sldId id="280" r:id="rId18"/>
    <p:sldId id="281" r:id="rId19"/>
    <p:sldId id="282"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4657"/>
  </p:normalViewPr>
  <p:slideViewPr>
    <p:cSldViewPr snapToGrid="0">
      <p:cViewPr varScale="1">
        <p:scale>
          <a:sx n="105" d="100"/>
          <a:sy n="105" d="100"/>
        </p:scale>
        <p:origin x="138"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746206E-EBAF-43F6-8631-BBE74DD5B5B9}" type="datetimeFigureOut">
              <a:rPr lang="en-US" smtClean="0"/>
              <a:t>8/12/2024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B57AF12-F99A-4230-AF71-AFE134746771}" type="slidenum">
              <a:rPr lang="en-US" smtClean="0"/>
              <a:t>‹#›</a:t>
            </a:fld>
            <a:endParaRPr lang="en-US"/>
          </a:p>
        </p:txBody>
      </p:sp>
    </p:spTree>
    <p:extLst>
      <p:ext uri="{BB962C8B-B14F-4D97-AF65-F5344CB8AC3E}">
        <p14:creationId xmlns:p14="http://schemas.microsoft.com/office/powerpoint/2010/main" val="28450596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C5DA344-5FA2-43F7-9D95-CA56C82B080A}" type="slidenum">
              <a:rPr lang="en-US" smtClean="0"/>
              <a:t>2</a:t>
            </a:fld>
            <a:endParaRPr lang="en-US"/>
          </a:p>
        </p:txBody>
      </p:sp>
    </p:spTree>
    <p:extLst>
      <p:ext uri="{BB962C8B-B14F-4D97-AF65-F5344CB8AC3E}">
        <p14:creationId xmlns:p14="http://schemas.microsoft.com/office/powerpoint/2010/main" val="12330452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7EF741-7FF2-F26B-CD63-1D3F0B8B9E8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FF275B8-9813-4141-AC8D-9EA2AB4E29D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6DD2430-58FD-2D83-4D7E-E06843CB3A92}"/>
              </a:ext>
            </a:extLst>
          </p:cNvPr>
          <p:cNvSpPr>
            <a:spLocks noGrp="1"/>
          </p:cNvSpPr>
          <p:nvPr>
            <p:ph type="dt" sz="half" idx="10"/>
          </p:nvPr>
        </p:nvSpPr>
        <p:spPr/>
        <p:txBody>
          <a:bodyPr/>
          <a:lstStyle/>
          <a:p>
            <a:fld id="{56CA2B22-40C3-304A-B739-8A8CEB98563C}" type="datetimeFigureOut">
              <a:rPr lang="en-US" smtClean="0"/>
              <a:t>8/9/2024</a:t>
            </a:fld>
            <a:endParaRPr lang="en-US"/>
          </a:p>
        </p:txBody>
      </p:sp>
      <p:sp>
        <p:nvSpPr>
          <p:cNvPr id="5" name="Footer Placeholder 4">
            <a:extLst>
              <a:ext uri="{FF2B5EF4-FFF2-40B4-BE49-F238E27FC236}">
                <a16:creationId xmlns:a16="http://schemas.microsoft.com/office/drawing/2014/main" id="{B10BA71E-7710-D57D-C8D1-25DD288745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5973DC1-66AD-8ABF-7381-7BB2D6B13CD4}"/>
              </a:ext>
            </a:extLst>
          </p:cNvPr>
          <p:cNvSpPr>
            <a:spLocks noGrp="1"/>
          </p:cNvSpPr>
          <p:nvPr>
            <p:ph type="sldNum" sz="quarter" idx="12"/>
          </p:nvPr>
        </p:nvSpPr>
        <p:spPr/>
        <p:txBody>
          <a:bodyPr/>
          <a:lstStyle/>
          <a:p>
            <a:fld id="{89F616D8-42A7-804A-A4F9-7DC1CBC1AC2F}" type="slidenum">
              <a:rPr lang="en-US" smtClean="0"/>
              <a:t>‹#›</a:t>
            </a:fld>
            <a:endParaRPr lang="en-US"/>
          </a:p>
        </p:txBody>
      </p:sp>
    </p:spTree>
    <p:extLst>
      <p:ext uri="{BB962C8B-B14F-4D97-AF65-F5344CB8AC3E}">
        <p14:creationId xmlns:p14="http://schemas.microsoft.com/office/powerpoint/2010/main" val="4432673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A818C-8D03-A48B-296F-5441712DCCB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21AE440-38E1-FB25-5219-1CE3F236450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393EF4A-FA93-1A7C-FD6E-9388843C281A}"/>
              </a:ext>
            </a:extLst>
          </p:cNvPr>
          <p:cNvSpPr>
            <a:spLocks noGrp="1"/>
          </p:cNvSpPr>
          <p:nvPr>
            <p:ph type="dt" sz="half" idx="10"/>
          </p:nvPr>
        </p:nvSpPr>
        <p:spPr/>
        <p:txBody>
          <a:bodyPr/>
          <a:lstStyle/>
          <a:p>
            <a:fld id="{56CA2B22-40C3-304A-B739-8A8CEB98563C}" type="datetimeFigureOut">
              <a:rPr lang="en-US" smtClean="0"/>
              <a:t>8/9/2024</a:t>
            </a:fld>
            <a:endParaRPr lang="en-US"/>
          </a:p>
        </p:txBody>
      </p:sp>
      <p:sp>
        <p:nvSpPr>
          <p:cNvPr id="5" name="Footer Placeholder 4">
            <a:extLst>
              <a:ext uri="{FF2B5EF4-FFF2-40B4-BE49-F238E27FC236}">
                <a16:creationId xmlns:a16="http://schemas.microsoft.com/office/drawing/2014/main" id="{D22DDFD9-057A-75FF-38C2-00372590BA0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268BA10-EE03-FF88-32B4-F5A7A515AA47}"/>
              </a:ext>
            </a:extLst>
          </p:cNvPr>
          <p:cNvSpPr>
            <a:spLocks noGrp="1"/>
          </p:cNvSpPr>
          <p:nvPr>
            <p:ph type="sldNum" sz="quarter" idx="12"/>
          </p:nvPr>
        </p:nvSpPr>
        <p:spPr/>
        <p:txBody>
          <a:bodyPr/>
          <a:lstStyle/>
          <a:p>
            <a:fld id="{89F616D8-42A7-804A-A4F9-7DC1CBC1AC2F}" type="slidenum">
              <a:rPr lang="en-US" smtClean="0"/>
              <a:t>‹#›</a:t>
            </a:fld>
            <a:endParaRPr lang="en-US"/>
          </a:p>
        </p:txBody>
      </p:sp>
    </p:spTree>
    <p:extLst>
      <p:ext uri="{BB962C8B-B14F-4D97-AF65-F5344CB8AC3E}">
        <p14:creationId xmlns:p14="http://schemas.microsoft.com/office/powerpoint/2010/main" val="10801066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8B37BBC-B1AD-836A-0D62-F3837ABAC3D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62C8A3E-37BB-0AAA-6EA0-594B014E202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B0908D7-1164-500B-8D8E-843DDC8C05AD}"/>
              </a:ext>
            </a:extLst>
          </p:cNvPr>
          <p:cNvSpPr>
            <a:spLocks noGrp="1"/>
          </p:cNvSpPr>
          <p:nvPr>
            <p:ph type="dt" sz="half" idx="10"/>
          </p:nvPr>
        </p:nvSpPr>
        <p:spPr/>
        <p:txBody>
          <a:bodyPr/>
          <a:lstStyle/>
          <a:p>
            <a:fld id="{56CA2B22-40C3-304A-B739-8A8CEB98563C}" type="datetimeFigureOut">
              <a:rPr lang="en-US" smtClean="0"/>
              <a:t>8/9/2024</a:t>
            </a:fld>
            <a:endParaRPr lang="en-US"/>
          </a:p>
        </p:txBody>
      </p:sp>
      <p:sp>
        <p:nvSpPr>
          <p:cNvPr id="5" name="Footer Placeholder 4">
            <a:extLst>
              <a:ext uri="{FF2B5EF4-FFF2-40B4-BE49-F238E27FC236}">
                <a16:creationId xmlns:a16="http://schemas.microsoft.com/office/drawing/2014/main" id="{B9F552BB-C9FF-CDE7-6754-45867CE17F0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17FF694-53EA-5464-2FF2-06ECF8F3DF3A}"/>
              </a:ext>
            </a:extLst>
          </p:cNvPr>
          <p:cNvSpPr>
            <a:spLocks noGrp="1"/>
          </p:cNvSpPr>
          <p:nvPr>
            <p:ph type="sldNum" sz="quarter" idx="12"/>
          </p:nvPr>
        </p:nvSpPr>
        <p:spPr/>
        <p:txBody>
          <a:bodyPr/>
          <a:lstStyle/>
          <a:p>
            <a:fld id="{89F616D8-42A7-804A-A4F9-7DC1CBC1AC2F}" type="slidenum">
              <a:rPr lang="en-US" smtClean="0"/>
              <a:t>‹#›</a:t>
            </a:fld>
            <a:endParaRPr lang="en-US"/>
          </a:p>
        </p:txBody>
      </p:sp>
    </p:spTree>
    <p:extLst>
      <p:ext uri="{BB962C8B-B14F-4D97-AF65-F5344CB8AC3E}">
        <p14:creationId xmlns:p14="http://schemas.microsoft.com/office/powerpoint/2010/main" val="229764296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 picture">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C6EC6AF9-CC07-5258-9160-8C6391530C61}"/>
              </a:ext>
              <a:ext uri="{C183D7F6-B498-43B3-948B-1728B52AA6E4}">
                <adec:decorative xmlns:adec="http://schemas.microsoft.com/office/drawing/2017/decorative" val="1"/>
              </a:ext>
            </a:extLst>
          </p:cNvPr>
          <p:cNvCxnSpPr>
            <a:cxnSpLocks/>
          </p:cNvCxnSpPr>
          <p:nvPr userDrawn="1"/>
        </p:nvCxnSpPr>
        <p:spPr>
          <a:xfrm flipH="1">
            <a:off x="0" y="0"/>
            <a:ext cx="3119718" cy="68580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3" name="Straight Connector 2">
            <a:extLst>
              <a:ext uri="{FF2B5EF4-FFF2-40B4-BE49-F238E27FC236}">
                <a16:creationId xmlns:a16="http://schemas.microsoft.com/office/drawing/2014/main" id="{5BC6DCCE-3025-75FB-9405-8D51DCD63D67}"/>
              </a:ext>
              <a:ext uri="{C183D7F6-B498-43B3-948B-1728B52AA6E4}">
                <adec:decorative xmlns:adec="http://schemas.microsoft.com/office/drawing/2017/decorative" val="1"/>
              </a:ext>
            </a:extLst>
          </p:cNvPr>
          <p:cNvCxnSpPr>
            <a:cxnSpLocks/>
          </p:cNvCxnSpPr>
          <p:nvPr userDrawn="1"/>
        </p:nvCxnSpPr>
        <p:spPr>
          <a:xfrm flipH="1" flipV="1">
            <a:off x="10781554" y="0"/>
            <a:ext cx="1410446" cy="425834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7516CCC3-736F-49AC-F079-9A090DAA816E}"/>
              </a:ext>
              <a:ext uri="{C183D7F6-B498-43B3-948B-1728B52AA6E4}">
                <adec:decorative xmlns:adec="http://schemas.microsoft.com/office/drawing/2017/decorative" val="1"/>
              </a:ext>
            </a:extLst>
          </p:cNvPr>
          <p:cNvCxnSpPr>
            <a:cxnSpLocks/>
          </p:cNvCxnSpPr>
          <p:nvPr userDrawn="1"/>
        </p:nvCxnSpPr>
        <p:spPr>
          <a:xfrm flipH="1" flipV="1">
            <a:off x="6529388" y="-4763"/>
            <a:ext cx="5662612" cy="9319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3BF578A-ADDB-6713-E5AD-0FF27EDC2E5E}"/>
              </a:ext>
              <a:ext uri="{C183D7F6-B498-43B3-948B-1728B52AA6E4}">
                <adec:decorative xmlns:adec="http://schemas.microsoft.com/office/drawing/2017/decorative" val="1"/>
              </a:ext>
            </a:extLst>
          </p:cNvPr>
          <p:cNvCxnSpPr>
            <a:cxnSpLocks/>
          </p:cNvCxnSpPr>
          <p:nvPr userDrawn="1"/>
        </p:nvCxnSpPr>
        <p:spPr>
          <a:xfrm flipH="1">
            <a:off x="0" y="0"/>
            <a:ext cx="903768" cy="65436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076C4EAC-BBDE-1963-BD72-3BD2A47DC59C}"/>
              </a:ext>
            </a:extLst>
          </p:cNvPr>
          <p:cNvSpPr>
            <a:spLocks noGrp="1"/>
          </p:cNvSpPr>
          <p:nvPr>
            <p:ph type="ctrTitle" hasCustomPrompt="1"/>
          </p:nvPr>
        </p:nvSpPr>
        <p:spPr>
          <a:xfrm>
            <a:off x="1524000" y="743671"/>
            <a:ext cx="9144000" cy="3361254"/>
          </a:xfrm>
        </p:spPr>
        <p:txBody>
          <a:bodyPr anchor="b">
            <a:noAutofit/>
          </a:bodyPr>
          <a:lstStyle>
            <a:lvl1pPr algn="ctr">
              <a:defRPr sz="4400"/>
            </a:lvl1pPr>
          </a:lstStyle>
          <a:p>
            <a:r>
              <a:rPr lang="en-US" dirty="0"/>
              <a:t>Click to add title</a:t>
            </a:r>
          </a:p>
        </p:txBody>
      </p:sp>
      <p:sp>
        <p:nvSpPr>
          <p:cNvPr id="8" name="Picture Placeholder 7">
            <a:extLst>
              <a:ext uri="{FF2B5EF4-FFF2-40B4-BE49-F238E27FC236}">
                <a16:creationId xmlns:a16="http://schemas.microsoft.com/office/drawing/2014/main" id="{E592AF4F-2F83-7005-B3AC-6FCC7FB19140}"/>
              </a:ext>
            </a:extLst>
          </p:cNvPr>
          <p:cNvSpPr>
            <a:spLocks noGrp="1"/>
          </p:cNvSpPr>
          <p:nvPr>
            <p:ph type="pic" sz="quarter" idx="13"/>
          </p:nvPr>
        </p:nvSpPr>
        <p:spPr>
          <a:xfrm>
            <a:off x="-7620" y="4766434"/>
            <a:ext cx="12207240" cy="2121408"/>
          </a:xfrm>
        </p:spPr>
        <p:txBody>
          <a:bodyPr>
            <a:noAutofit/>
          </a:bodyPr>
          <a:lstStyle>
            <a:lvl1pPr marL="0" indent="0" algn="ctr">
              <a:buNone/>
              <a:defRPr sz="2000"/>
            </a:lvl1pPr>
          </a:lstStyle>
          <a:p>
            <a:r>
              <a:rPr lang="en-US"/>
              <a:t>Click icon to add picture</a:t>
            </a:r>
            <a:endParaRPr lang="en-US" dirty="0"/>
          </a:p>
        </p:txBody>
      </p:sp>
    </p:spTree>
    <p:extLst>
      <p:ext uri="{BB962C8B-B14F-4D97-AF65-F5344CB8AC3E}">
        <p14:creationId xmlns:p14="http://schemas.microsoft.com/office/powerpoint/2010/main" val="27315495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A005C-619E-665F-2EA3-AD5507F596A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2A4B775-7D28-4FA5-7301-B5E90FA26A4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D781A7C-BD80-0534-4676-A7A3DA4FE35B}"/>
              </a:ext>
            </a:extLst>
          </p:cNvPr>
          <p:cNvSpPr>
            <a:spLocks noGrp="1"/>
          </p:cNvSpPr>
          <p:nvPr>
            <p:ph type="dt" sz="half" idx="10"/>
          </p:nvPr>
        </p:nvSpPr>
        <p:spPr/>
        <p:txBody>
          <a:bodyPr/>
          <a:lstStyle/>
          <a:p>
            <a:fld id="{56CA2B22-40C3-304A-B739-8A8CEB98563C}" type="datetimeFigureOut">
              <a:rPr lang="en-US" smtClean="0"/>
              <a:t>8/9/2024</a:t>
            </a:fld>
            <a:endParaRPr lang="en-US"/>
          </a:p>
        </p:txBody>
      </p:sp>
      <p:sp>
        <p:nvSpPr>
          <p:cNvPr id="5" name="Footer Placeholder 4">
            <a:extLst>
              <a:ext uri="{FF2B5EF4-FFF2-40B4-BE49-F238E27FC236}">
                <a16:creationId xmlns:a16="http://schemas.microsoft.com/office/drawing/2014/main" id="{26D17E1E-6781-8278-66F0-6DA092ACE02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82CB48-07A2-E205-E926-85BB881EF1FF}"/>
              </a:ext>
            </a:extLst>
          </p:cNvPr>
          <p:cNvSpPr>
            <a:spLocks noGrp="1"/>
          </p:cNvSpPr>
          <p:nvPr>
            <p:ph type="sldNum" sz="quarter" idx="12"/>
          </p:nvPr>
        </p:nvSpPr>
        <p:spPr/>
        <p:txBody>
          <a:bodyPr/>
          <a:lstStyle/>
          <a:p>
            <a:fld id="{89F616D8-42A7-804A-A4F9-7DC1CBC1AC2F}" type="slidenum">
              <a:rPr lang="en-US" smtClean="0"/>
              <a:t>‹#›</a:t>
            </a:fld>
            <a:endParaRPr lang="en-US"/>
          </a:p>
        </p:txBody>
      </p:sp>
    </p:spTree>
    <p:extLst>
      <p:ext uri="{BB962C8B-B14F-4D97-AF65-F5344CB8AC3E}">
        <p14:creationId xmlns:p14="http://schemas.microsoft.com/office/powerpoint/2010/main" val="10552081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C9C28F-A3A6-F73D-FB85-6DE12ACEE0F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6DC9DEE-2FCF-B943-C13C-0D4C54D04FD1}"/>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B20BE3B-41B3-8680-3BC6-31C5D7130C7E}"/>
              </a:ext>
            </a:extLst>
          </p:cNvPr>
          <p:cNvSpPr>
            <a:spLocks noGrp="1"/>
          </p:cNvSpPr>
          <p:nvPr>
            <p:ph type="dt" sz="half" idx="10"/>
          </p:nvPr>
        </p:nvSpPr>
        <p:spPr/>
        <p:txBody>
          <a:bodyPr/>
          <a:lstStyle/>
          <a:p>
            <a:fld id="{56CA2B22-40C3-304A-B739-8A8CEB98563C}" type="datetimeFigureOut">
              <a:rPr lang="en-US" smtClean="0"/>
              <a:t>8/9/2024</a:t>
            </a:fld>
            <a:endParaRPr lang="en-US"/>
          </a:p>
        </p:txBody>
      </p:sp>
      <p:sp>
        <p:nvSpPr>
          <p:cNvPr id="5" name="Footer Placeholder 4">
            <a:extLst>
              <a:ext uri="{FF2B5EF4-FFF2-40B4-BE49-F238E27FC236}">
                <a16:creationId xmlns:a16="http://schemas.microsoft.com/office/drawing/2014/main" id="{B624DE72-7D5C-1180-8F7D-AE6DAC30E0D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C69DB6F-609E-0284-F963-2E50A7AD5581}"/>
              </a:ext>
            </a:extLst>
          </p:cNvPr>
          <p:cNvSpPr>
            <a:spLocks noGrp="1"/>
          </p:cNvSpPr>
          <p:nvPr>
            <p:ph type="sldNum" sz="quarter" idx="12"/>
          </p:nvPr>
        </p:nvSpPr>
        <p:spPr/>
        <p:txBody>
          <a:bodyPr/>
          <a:lstStyle/>
          <a:p>
            <a:fld id="{89F616D8-42A7-804A-A4F9-7DC1CBC1AC2F}" type="slidenum">
              <a:rPr lang="en-US" smtClean="0"/>
              <a:t>‹#›</a:t>
            </a:fld>
            <a:endParaRPr lang="en-US"/>
          </a:p>
        </p:txBody>
      </p:sp>
    </p:spTree>
    <p:extLst>
      <p:ext uri="{BB962C8B-B14F-4D97-AF65-F5344CB8AC3E}">
        <p14:creationId xmlns:p14="http://schemas.microsoft.com/office/powerpoint/2010/main" val="6472211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CDEF3F-653E-0108-FB54-D5799120B26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C91110A-AAAD-564E-9F70-9513B6A88AD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3883816-9974-E53C-D2E5-06ABE2BEE6F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DA7F534-E025-E7AD-3787-2FA63A788CA1}"/>
              </a:ext>
            </a:extLst>
          </p:cNvPr>
          <p:cNvSpPr>
            <a:spLocks noGrp="1"/>
          </p:cNvSpPr>
          <p:nvPr>
            <p:ph type="dt" sz="half" idx="10"/>
          </p:nvPr>
        </p:nvSpPr>
        <p:spPr/>
        <p:txBody>
          <a:bodyPr/>
          <a:lstStyle/>
          <a:p>
            <a:fld id="{56CA2B22-40C3-304A-B739-8A8CEB98563C}" type="datetimeFigureOut">
              <a:rPr lang="en-US" smtClean="0"/>
              <a:t>8/9/2024</a:t>
            </a:fld>
            <a:endParaRPr lang="en-US"/>
          </a:p>
        </p:txBody>
      </p:sp>
      <p:sp>
        <p:nvSpPr>
          <p:cNvPr id="6" name="Footer Placeholder 5">
            <a:extLst>
              <a:ext uri="{FF2B5EF4-FFF2-40B4-BE49-F238E27FC236}">
                <a16:creationId xmlns:a16="http://schemas.microsoft.com/office/drawing/2014/main" id="{D6745821-C8F5-F707-BDDE-5EE9CC1ABBD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4EFE86F-AC43-A74D-530D-F55F5094E1B5}"/>
              </a:ext>
            </a:extLst>
          </p:cNvPr>
          <p:cNvSpPr>
            <a:spLocks noGrp="1"/>
          </p:cNvSpPr>
          <p:nvPr>
            <p:ph type="sldNum" sz="quarter" idx="12"/>
          </p:nvPr>
        </p:nvSpPr>
        <p:spPr/>
        <p:txBody>
          <a:bodyPr/>
          <a:lstStyle/>
          <a:p>
            <a:fld id="{89F616D8-42A7-804A-A4F9-7DC1CBC1AC2F}" type="slidenum">
              <a:rPr lang="en-US" smtClean="0"/>
              <a:t>‹#›</a:t>
            </a:fld>
            <a:endParaRPr lang="en-US"/>
          </a:p>
        </p:txBody>
      </p:sp>
    </p:spTree>
    <p:extLst>
      <p:ext uri="{BB962C8B-B14F-4D97-AF65-F5344CB8AC3E}">
        <p14:creationId xmlns:p14="http://schemas.microsoft.com/office/powerpoint/2010/main" val="647574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E3A077-2CB2-9378-D449-C98F354D7F7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910840C-3D5E-11F4-B3D8-A353E3152E8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5569120-5D68-A14E-7526-A1F317A0F73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0E16E89-075E-16D4-99C0-EA2CFD5A01A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2975738-A00E-9348-9353-9769096B360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EDF430A-2387-10FA-64B1-A13B69775441}"/>
              </a:ext>
            </a:extLst>
          </p:cNvPr>
          <p:cNvSpPr>
            <a:spLocks noGrp="1"/>
          </p:cNvSpPr>
          <p:nvPr>
            <p:ph type="dt" sz="half" idx="10"/>
          </p:nvPr>
        </p:nvSpPr>
        <p:spPr/>
        <p:txBody>
          <a:bodyPr/>
          <a:lstStyle/>
          <a:p>
            <a:fld id="{56CA2B22-40C3-304A-B739-8A8CEB98563C}" type="datetimeFigureOut">
              <a:rPr lang="en-US" smtClean="0"/>
              <a:t>8/9/2024</a:t>
            </a:fld>
            <a:endParaRPr lang="en-US"/>
          </a:p>
        </p:txBody>
      </p:sp>
      <p:sp>
        <p:nvSpPr>
          <p:cNvPr id="8" name="Footer Placeholder 7">
            <a:extLst>
              <a:ext uri="{FF2B5EF4-FFF2-40B4-BE49-F238E27FC236}">
                <a16:creationId xmlns:a16="http://schemas.microsoft.com/office/drawing/2014/main" id="{7F3DC38E-50CE-DD29-515B-35EE316F810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8C8A51B-D8B8-B409-ABDB-D3239733FDFD}"/>
              </a:ext>
            </a:extLst>
          </p:cNvPr>
          <p:cNvSpPr>
            <a:spLocks noGrp="1"/>
          </p:cNvSpPr>
          <p:nvPr>
            <p:ph type="sldNum" sz="quarter" idx="12"/>
          </p:nvPr>
        </p:nvSpPr>
        <p:spPr/>
        <p:txBody>
          <a:bodyPr/>
          <a:lstStyle/>
          <a:p>
            <a:fld id="{89F616D8-42A7-804A-A4F9-7DC1CBC1AC2F}" type="slidenum">
              <a:rPr lang="en-US" smtClean="0"/>
              <a:t>‹#›</a:t>
            </a:fld>
            <a:endParaRPr lang="en-US"/>
          </a:p>
        </p:txBody>
      </p:sp>
    </p:spTree>
    <p:extLst>
      <p:ext uri="{BB962C8B-B14F-4D97-AF65-F5344CB8AC3E}">
        <p14:creationId xmlns:p14="http://schemas.microsoft.com/office/powerpoint/2010/main" val="36157754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C6DF76-1FDC-B1CF-A391-5CD099C1B6F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7BD64B4-139C-4813-37D4-16E2FEC6E213}"/>
              </a:ext>
            </a:extLst>
          </p:cNvPr>
          <p:cNvSpPr>
            <a:spLocks noGrp="1"/>
          </p:cNvSpPr>
          <p:nvPr>
            <p:ph type="dt" sz="half" idx="10"/>
          </p:nvPr>
        </p:nvSpPr>
        <p:spPr/>
        <p:txBody>
          <a:bodyPr/>
          <a:lstStyle/>
          <a:p>
            <a:fld id="{56CA2B22-40C3-304A-B739-8A8CEB98563C}" type="datetimeFigureOut">
              <a:rPr lang="en-US" smtClean="0"/>
              <a:t>8/9/2024</a:t>
            </a:fld>
            <a:endParaRPr lang="en-US"/>
          </a:p>
        </p:txBody>
      </p:sp>
      <p:sp>
        <p:nvSpPr>
          <p:cNvPr id="4" name="Footer Placeholder 3">
            <a:extLst>
              <a:ext uri="{FF2B5EF4-FFF2-40B4-BE49-F238E27FC236}">
                <a16:creationId xmlns:a16="http://schemas.microsoft.com/office/drawing/2014/main" id="{FFFB1927-4C9B-5649-BB17-1BE68E1602E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CEE7816-20D9-EC85-6EE3-4CA49D43100D}"/>
              </a:ext>
            </a:extLst>
          </p:cNvPr>
          <p:cNvSpPr>
            <a:spLocks noGrp="1"/>
          </p:cNvSpPr>
          <p:nvPr>
            <p:ph type="sldNum" sz="quarter" idx="12"/>
          </p:nvPr>
        </p:nvSpPr>
        <p:spPr/>
        <p:txBody>
          <a:bodyPr/>
          <a:lstStyle/>
          <a:p>
            <a:fld id="{89F616D8-42A7-804A-A4F9-7DC1CBC1AC2F}" type="slidenum">
              <a:rPr lang="en-US" smtClean="0"/>
              <a:t>‹#›</a:t>
            </a:fld>
            <a:endParaRPr lang="en-US"/>
          </a:p>
        </p:txBody>
      </p:sp>
    </p:spTree>
    <p:extLst>
      <p:ext uri="{BB962C8B-B14F-4D97-AF65-F5344CB8AC3E}">
        <p14:creationId xmlns:p14="http://schemas.microsoft.com/office/powerpoint/2010/main" val="36762276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9638BD5-3855-C531-E46B-71316AE2088D}"/>
              </a:ext>
            </a:extLst>
          </p:cNvPr>
          <p:cNvSpPr>
            <a:spLocks noGrp="1"/>
          </p:cNvSpPr>
          <p:nvPr>
            <p:ph type="dt" sz="half" idx="10"/>
          </p:nvPr>
        </p:nvSpPr>
        <p:spPr/>
        <p:txBody>
          <a:bodyPr/>
          <a:lstStyle/>
          <a:p>
            <a:fld id="{56CA2B22-40C3-304A-B739-8A8CEB98563C}" type="datetimeFigureOut">
              <a:rPr lang="en-US" smtClean="0"/>
              <a:t>8/9/2024</a:t>
            </a:fld>
            <a:endParaRPr lang="en-US"/>
          </a:p>
        </p:txBody>
      </p:sp>
      <p:sp>
        <p:nvSpPr>
          <p:cNvPr id="3" name="Footer Placeholder 2">
            <a:extLst>
              <a:ext uri="{FF2B5EF4-FFF2-40B4-BE49-F238E27FC236}">
                <a16:creationId xmlns:a16="http://schemas.microsoft.com/office/drawing/2014/main" id="{62BAE106-DC05-CA8C-1E05-EA16F31433C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5AB108A-14D7-6383-E92C-D2DAEF347459}"/>
              </a:ext>
            </a:extLst>
          </p:cNvPr>
          <p:cNvSpPr>
            <a:spLocks noGrp="1"/>
          </p:cNvSpPr>
          <p:nvPr>
            <p:ph type="sldNum" sz="quarter" idx="12"/>
          </p:nvPr>
        </p:nvSpPr>
        <p:spPr/>
        <p:txBody>
          <a:bodyPr/>
          <a:lstStyle/>
          <a:p>
            <a:fld id="{89F616D8-42A7-804A-A4F9-7DC1CBC1AC2F}" type="slidenum">
              <a:rPr lang="en-US" smtClean="0"/>
              <a:t>‹#›</a:t>
            </a:fld>
            <a:endParaRPr lang="en-US"/>
          </a:p>
        </p:txBody>
      </p:sp>
    </p:spTree>
    <p:extLst>
      <p:ext uri="{BB962C8B-B14F-4D97-AF65-F5344CB8AC3E}">
        <p14:creationId xmlns:p14="http://schemas.microsoft.com/office/powerpoint/2010/main" val="19975126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055AC2-8815-F50B-559F-28632B550A6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096FA47-080B-4F52-786D-803AC77B734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40389CA-916F-6447-42E9-0D73A5AAEAA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3E46F29-ED9C-0419-EE35-2C40C78FD8A7}"/>
              </a:ext>
            </a:extLst>
          </p:cNvPr>
          <p:cNvSpPr>
            <a:spLocks noGrp="1"/>
          </p:cNvSpPr>
          <p:nvPr>
            <p:ph type="dt" sz="half" idx="10"/>
          </p:nvPr>
        </p:nvSpPr>
        <p:spPr/>
        <p:txBody>
          <a:bodyPr/>
          <a:lstStyle/>
          <a:p>
            <a:fld id="{56CA2B22-40C3-304A-B739-8A8CEB98563C}" type="datetimeFigureOut">
              <a:rPr lang="en-US" smtClean="0"/>
              <a:t>8/9/2024</a:t>
            </a:fld>
            <a:endParaRPr lang="en-US"/>
          </a:p>
        </p:txBody>
      </p:sp>
      <p:sp>
        <p:nvSpPr>
          <p:cNvPr id="6" name="Footer Placeholder 5">
            <a:extLst>
              <a:ext uri="{FF2B5EF4-FFF2-40B4-BE49-F238E27FC236}">
                <a16:creationId xmlns:a16="http://schemas.microsoft.com/office/drawing/2014/main" id="{2472C2CF-0282-E804-9436-DA3710AFF1D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797722F-793E-AE44-CF55-BCCF86297E64}"/>
              </a:ext>
            </a:extLst>
          </p:cNvPr>
          <p:cNvSpPr>
            <a:spLocks noGrp="1"/>
          </p:cNvSpPr>
          <p:nvPr>
            <p:ph type="sldNum" sz="quarter" idx="12"/>
          </p:nvPr>
        </p:nvSpPr>
        <p:spPr/>
        <p:txBody>
          <a:bodyPr/>
          <a:lstStyle/>
          <a:p>
            <a:fld id="{89F616D8-42A7-804A-A4F9-7DC1CBC1AC2F}" type="slidenum">
              <a:rPr lang="en-US" smtClean="0"/>
              <a:t>‹#›</a:t>
            </a:fld>
            <a:endParaRPr lang="en-US"/>
          </a:p>
        </p:txBody>
      </p:sp>
    </p:spTree>
    <p:extLst>
      <p:ext uri="{BB962C8B-B14F-4D97-AF65-F5344CB8AC3E}">
        <p14:creationId xmlns:p14="http://schemas.microsoft.com/office/powerpoint/2010/main" val="29971176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1BCC9-5B7D-E27C-B777-0126B660507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EF40AF4-34DC-4B6C-01A0-07AEF7BA067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0E322C1-2FC1-593A-0462-85F8E585AB2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0EBC277-7D0B-97CE-31DD-EA227B10A1DA}"/>
              </a:ext>
            </a:extLst>
          </p:cNvPr>
          <p:cNvSpPr>
            <a:spLocks noGrp="1"/>
          </p:cNvSpPr>
          <p:nvPr>
            <p:ph type="dt" sz="half" idx="10"/>
          </p:nvPr>
        </p:nvSpPr>
        <p:spPr/>
        <p:txBody>
          <a:bodyPr/>
          <a:lstStyle/>
          <a:p>
            <a:fld id="{56CA2B22-40C3-304A-B739-8A8CEB98563C}" type="datetimeFigureOut">
              <a:rPr lang="en-US" smtClean="0"/>
              <a:t>8/9/2024</a:t>
            </a:fld>
            <a:endParaRPr lang="en-US"/>
          </a:p>
        </p:txBody>
      </p:sp>
      <p:sp>
        <p:nvSpPr>
          <p:cNvPr id="6" name="Footer Placeholder 5">
            <a:extLst>
              <a:ext uri="{FF2B5EF4-FFF2-40B4-BE49-F238E27FC236}">
                <a16:creationId xmlns:a16="http://schemas.microsoft.com/office/drawing/2014/main" id="{A89552FF-8CAE-0DA8-9BE6-31A93FDDFC8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289286F-54B0-5D18-5D28-7D20CD20C1B9}"/>
              </a:ext>
            </a:extLst>
          </p:cNvPr>
          <p:cNvSpPr>
            <a:spLocks noGrp="1"/>
          </p:cNvSpPr>
          <p:nvPr>
            <p:ph type="sldNum" sz="quarter" idx="12"/>
          </p:nvPr>
        </p:nvSpPr>
        <p:spPr/>
        <p:txBody>
          <a:bodyPr/>
          <a:lstStyle/>
          <a:p>
            <a:fld id="{89F616D8-42A7-804A-A4F9-7DC1CBC1AC2F}" type="slidenum">
              <a:rPr lang="en-US" smtClean="0"/>
              <a:t>‹#›</a:t>
            </a:fld>
            <a:endParaRPr lang="en-US"/>
          </a:p>
        </p:txBody>
      </p:sp>
    </p:spTree>
    <p:extLst>
      <p:ext uri="{BB962C8B-B14F-4D97-AF65-F5344CB8AC3E}">
        <p14:creationId xmlns:p14="http://schemas.microsoft.com/office/powerpoint/2010/main" val="13175129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6D82062-FB03-E650-D862-53DC29862E3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05451E9-F43B-2482-E413-9285BF6D8DF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B04552B-3DB4-53EA-FB2B-266981C46E7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56CA2B22-40C3-304A-B739-8A8CEB98563C}" type="datetimeFigureOut">
              <a:rPr lang="en-US" smtClean="0"/>
              <a:t>8/9/2024</a:t>
            </a:fld>
            <a:endParaRPr lang="en-US"/>
          </a:p>
        </p:txBody>
      </p:sp>
      <p:sp>
        <p:nvSpPr>
          <p:cNvPr id="5" name="Footer Placeholder 4">
            <a:extLst>
              <a:ext uri="{FF2B5EF4-FFF2-40B4-BE49-F238E27FC236}">
                <a16:creationId xmlns:a16="http://schemas.microsoft.com/office/drawing/2014/main" id="{DE707D8B-D86B-2AB4-4C84-F68A3A8565F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26B92C9E-3F44-BA30-C27B-724916FD105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89F616D8-42A7-804A-A4F9-7DC1CBC1AC2F}" type="slidenum">
              <a:rPr lang="en-US" smtClean="0"/>
              <a:t>‹#›</a:t>
            </a:fld>
            <a:endParaRPr lang="en-US"/>
          </a:p>
        </p:txBody>
      </p:sp>
    </p:spTree>
    <p:extLst>
      <p:ext uri="{BB962C8B-B14F-4D97-AF65-F5344CB8AC3E}">
        <p14:creationId xmlns:p14="http://schemas.microsoft.com/office/powerpoint/2010/main" val="366233019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36D1AC-9F46-9051-79B8-C941C5A13370}"/>
              </a:ext>
            </a:extLst>
          </p:cNvPr>
          <p:cNvSpPr>
            <a:spLocks noGrp="1"/>
          </p:cNvSpPr>
          <p:nvPr>
            <p:ph type="ctrTitle"/>
          </p:nvPr>
        </p:nvSpPr>
        <p:spPr/>
        <p:txBody>
          <a:bodyPr/>
          <a:lstStyle/>
          <a:p>
            <a:r>
              <a:rPr lang="en-US" dirty="0"/>
              <a:t>Project 2</a:t>
            </a:r>
          </a:p>
        </p:txBody>
      </p:sp>
      <p:sp>
        <p:nvSpPr>
          <p:cNvPr id="3" name="Subtitle 2">
            <a:extLst>
              <a:ext uri="{FF2B5EF4-FFF2-40B4-BE49-F238E27FC236}">
                <a16:creationId xmlns:a16="http://schemas.microsoft.com/office/drawing/2014/main" id="{D1B28F3F-8405-5039-4DA4-1A6F79CE84B6}"/>
              </a:ext>
            </a:extLst>
          </p:cNvPr>
          <p:cNvSpPr>
            <a:spLocks noGrp="1"/>
          </p:cNvSpPr>
          <p:nvPr>
            <p:ph type="subTitle" idx="1"/>
          </p:nvPr>
        </p:nvSpPr>
        <p:spPr/>
        <p:txBody>
          <a:bodyPr>
            <a:normAutofit lnSpcReduction="10000"/>
          </a:bodyPr>
          <a:lstStyle/>
          <a:p>
            <a:r>
              <a:rPr lang="en-US" dirty="0"/>
              <a:t>Darryl Bunn</a:t>
            </a:r>
          </a:p>
          <a:p>
            <a:r>
              <a:rPr lang="en-US" dirty="0"/>
              <a:t>Antonio Gomez</a:t>
            </a:r>
          </a:p>
          <a:p>
            <a:r>
              <a:rPr lang="en-US" dirty="0"/>
              <a:t>Robert Riggs</a:t>
            </a:r>
          </a:p>
          <a:p>
            <a:r>
              <a:rPr lang="en-US" dirty="0"/>
              <a:t>Jonathan Torres</a:t>
            </a:r>
          </a:p>
        </p:txBody>
      </p:sp>
    </p:spTree>
    <p:extLst>
      <p:ext uri="{BB962C8B-B14F-4D97-AF65-F5344CB8AC3E}">
        <p14:creationId xmlns:p14="http://schemas.microsoft.com/office/powerpoint/2010/main" val="36719336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204F856-6B3C-1B89-0718-AEFC906B20B6}"/>
              </a:ext>
            </a:extLst>
          </p:cNvPr>
          <p:cNvPicPr>
            <a:picLocks noChangeAspect="1"/>
          </p:cNvPicPr>
          <p:nvPr/>
        </p:nvPicPr>
        <p:blipFill>
          <a:blip r:embed="rId2"/>
          <a:stretch>
            <a:fillRect/>
          </a:stretch>
        </p:blipFill>
        <p:spPr>
          <a:xfrm>
            <a:off x="0" y="1281019"/>
            <a:ext cx="4494179" cy="3987417"/>
          </a:xfrm>
          <a:prstGeom prst="rect">
            <a:avLst/>
          </a:prstGeom>
        </p:spPr>
      </p:pic>
      <p:pic>
        <p:nvPicPr>
          <p:cNvPr id="7" name="Picture 6">
            <a:extLst>
              <a:ext uri="{FF2B5EF4-FFF2-40B4-BE49-F238E27FC236}">
                <a16:creationId xmlns:a16="http://schemas.microsoft.com/office/drawing/2014/main" id="{4A49E88E-6E9A-FF0E-716F-1A2E5ED46A3C}"/>
              </a:ext>
            </a:extLst>
          </p:cNvPr>
          <p:cNvPicPr>
            <a:picLocks noChangeAspect="1"/>
          </p:cNvPicPr>
          <p:nvPr/>
        </p:nvPicPr>
        <p:blipFill>
          <a:blip r:embed="rId3"/>
          <a:stretch>
            <a:fillRect/>
          </a:stretch>
        </p:blipFill>
        <p:spPr>
          <a:xfrm>
            <a:off x="4873021" y="1673157"/>
            <a:ext cx="7318979" cy="3377990"/>
          </a:xfrm>
          <a:prstGeom prst="rect">
            <a:avLst/>
          </a:prstGeom>
        </p:spPr>
      </p:pic>
      <p:sp>
        <p:nvSpPr>
          <p:cNvPr id="2" name="Title 1">
            <a:extLst>
              <a:ext uri="{FF2B5EF4-FFF2-40B4-BE49-F238E27FC236}">
                <a16:creationId xmlns:a16="http://schemas.microsoft.com/office/drawing/2014/main" id="{BAAB9B32-DFFE-3B93-2E4D-6CB249D38F72}"/>
              </a:ext>
            </a:extLst>
          </p:cNvPr>
          <p:cNvSpPr>
            <a:spLocks noGrp="1"/>
          </p:cNvSpPr>
          <p:nvPr>
            <p:ph type="title"/>
          </p:nvPr>
        </p:nvSpPr>
        <p:spPr>
          <a:xfrm>
            <a:off x="0" y="478327"/>
            <a:ext cx="5737698" cy="656279"/>
          </a:xfrm>
        </p:spPr>
        <p:txBody>
          <a:bodyPr>
            <a:normAutofit/>
          </a:bodyPr>
          <a:lstStyle/>
          <a:p>
            <a:pPr algn="ctr"/>
            <a:r>
              <a:rPr lang="en-US" sz="2000" dirty="0"/>
              <a:t>Example of filtering by a specific country and product</a:t>
            </a:r>
          </a:p>
        </p:txBody>
      </p:sp>
      <p:sp>
        <p:nvSpPr>
          <p:cNvPr id="3" name="Title 1">
            <a:extLst>
              <a:ext uri="{FF2B5EF4-FFF2-40B4-BE49-F238E27FC236}">
                <a16:creationId xmlns:a16="http://schemas.microsoft.com/office/drawing/2014/main" id="{61BFE29C-5BF0-7583-2E20-FD6C1E270BDC}"/>
              </a:ext>
            </a:extLst>
          </p:cNvPr>
          <p:cNvSpPr txBox="1">
            <a:spLocks/>
          </p:cNvSpPr>
          <p:nvPr/>
        </p:nvSpPr>
        <p:spPr>
          <a:xfrm>
            <a:off x="6454302" y="623574"/>
            <a:ext cx="5737698" cy="65627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t>Example of filtering by a specific product</a:t>
            </a:r>
          </a:p>
        </p:txBody>
      </p:sp>
    </p:spTree>
    <p:extLst>
      <p:ext uri="{BB962C8B-B14F-4D97-AF65-F5344CB8AC3E}">
        <p14:creationId xmlns:p14="http://schemas.microsoft.com/office/powerpoint/2010/main" val="19459639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F828D28-8E09-41CC-8229-3070B5467A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Blurred motion traffic">
            <a:extLst>
              <a:ext uri="{FF2B5EF4-FFF2-40B4-BE49-F238E27FC236}">
                <a16:creationId xmlns:a16="http://schemas.microsoft.com/office/drawing/2014/main" id="{6AA1DF54-5962-AC15-01A3-2C05F4A91D36}"/>
              </a:ext>
            </a:extLst>
          </p:cNvPr>
          <p:cNvPicPr>
            <a:picLocks noChangeAspect="1"/>
          </p:cNvPicPr>
          <p:nvPr/>
        </p:nvPicPr>
        <p:blipFill>
          <a:blip r:embed="rId2"/>
          <a:srcRect t="7455" b="8275"/>
          <a:stretch/>
        </p:blipFill>
        <p:spPr>
          <a:xfrm>
            <a:off x="20" y="-22"/>
            <a:ext cx="12191977" cy="6858022"/>
          </a:xfrm>
          <a:prstGeom prst="rect">
            <a:avLst/>
          </a:prstGeom>
        </p:spPr>
      </p:pic>
      <p:sp>
        <p:nvSpPr>
          <p:cNvPr id="11" name="Rectangle 10">
            <a:extLst>
              <a:ext uri="{FF2B5EF4-FFF2-40B4-BE49-F238E27FC236}">
                <a16:creationId xmlns:a16="http://schemas.microsoft.com/office/drawing/2014/main" id="{D5B012D8-7F27-4758-9AC6-C889B154BD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103377" y="1100316"/>
            <a:ext cx="6858003" cy="4657347"/>
          </a:xfrm>
          <a:prstGeom prst="rect">
            <a:avLst/>
          </a:prstGeom>
          <a:gradFill flip="none" rotWithShape="1">
            <a:gsLst>
              <a:gs pos="48000">
                <a:srgbClr val="000000">
                  <a:alpha val="24000"/>
                </a:srgbClr>
              </a:gs>
              <a:gs pos="85000">
                <a:srgbClr val="000000">
                  <a:alpha val="45000"/>
                </a:srgbClr>
              </a:gs>
              <a:gs pos="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5A7F437-AABF-AA71-23D2-95EB91BE7E6D}"/>
              </a:ext>
            </a:extLst>
          </p:cNvPr>
          <p:cNvSpPr>
            <a:spLocks noGrp="1"/>
          </p:cNvSpPr>
          <p:nvPr>
            <p:ph type="title"/>
          </p:nvPr>
        </p:nvSpPr>
        <p:spPr>
          <a:xfrm>
            <a:off x="643466" y="643467"/>
            <a:ext cx="5452529" cy="3569242"/>
          </a:xfrm>
        </p:spPr>
        <p:txBody>
          <a:bodyPr vert="horz" lIns="91440" tIns="45720" rIns="91440" bIns="45720" rtlCol="0" anchor="t">
            <a:normAutofit/>
          </a:bodyPr>
          <a:lstStyle/>
          <a:p>
            <a:r>
              <a:rPr lang="en-US" sz="5200">
                <a:solidFill>
                  <a:srgbClr val="FFFFFF"/>
                </a:solidFill>
              </a:rPr>
              <a:t>Which locations see the highest traffic of sales..</a:t>
            </a:r>
          </a:p>
        </p:txBody>
      </p:sp>
      <p:sp>
        <p:nvSpPr>
          <p:cNvPr id="13" name="Rectangle 12">
            <a:extLst>
              <a:ext uri="{FF2B5EF4-FFF2-40B4-BE49-F238E27FC236}">
                <a16:creationId xmlns:a16="http://schemas.microsoft.com/office/drawing/2014/main" id="{4063B759-00FC-46D1-9898-8E8625268F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40187" y="2206184"/>
            <a:ext cx="6858003" cy="2445624"/>
          </a:xfrm>
          <a:prstGeom prst="rect">
            <a:avLst/>
          </a:prstGeom>
          <a:gradFill flip="none" rotWithShape="1">
            <a:gsLst>
              <a:gs pos="48000">
                <a:srgbClr val="000000">
                  <a:alpha val="24000"/>
                </a:srgbClr>
              </a:gs>
              <a:gs pos="85000">
                <a:srgbClr val="000000">
                  <a:alpha val="45000"/>
                </a:srgbClr>
              </a:gs>
              <a:gs pos="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153660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92446-8C28-E163-C665-1199E06DC8A2}"/>
              </a:ext>
            </a:extLst>
          </p:cNvPr>
          <p:cNvSpPr>
            <a:spLocks noGrp="1"/>
          </p:cNvSpPr>
          <p:nvPr>
            <p:ph type="title"/>
          </p:nvPr>
        </p:nvSpPr>
        <p:spPr/>
        <p:txBody>
          <a:bodyPr/>
          <a:lstStyle/>
          <a:p>
            <a:endParaRPr lang="en-US"/>
          </a:p>
        </p:txBody>
      </p:sp>
      <p:pic>
        <p:nvPicPr>
          <p:cNvPr id="5" name="Content Placeholder 4" descr="A close-up of a graph&#10;&#10;Description automatically generated">
            <a:extLst>
              <a:ext uri="{FF2B5EF4-FFF2-40B4-BE49-F238E27FC236}">
                <a16:creationId xmlns:a16="http://schemas.microsoft.com/office/drawing/2014/main" id="{06CC7E50-5F03-C66D-B834-F315826E6FFA}"/>
              </a:ext>
            </a:extLst>
          </p:cNvPr>
          <p:cNvPicPr>
            <a:picLocks noGrp="1" noChangeAspect="1"/>
          </p:cNvPicPr>
          <p:nvPr>
            <p:ph idx="1"/>
          </p:nvPr>
        </p:nvPicPr>
        <p:blipFill>
          <a:blip r:embed="rId2"/>
          <a:stretch>
            <a:fillRect/>
          </a:stretch>
        </p:blipFill>
        <p:spPr>
          <a:xfrm>
            <a:off x="0" y="0"/>
            <a:ext cx="12192000" cy="6861514"/>
          </a:xfrm>
        </p:spPr>
      </p:pic>
    </p:spTree>
    <p:extLst>
      <p:ext uri="{BB962C8B-B14F-4D97-AF65-F5344CB8AC3E}">
        <p14:creationId xmlns:p14="http://schemas.microsoft.com/office/powerpoint/2010/main" val="27165285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DEC8C9-42FE-0D1E-F441-D96B8ED6B18B}"/>
              </a:ext>
            </a:extLst>
          </p:cNvPr>
          <p:cNvSpPr>
            <a:spLocks noGrp="1"/>
          </p:cNvSpPr>
          <p:nvPr>
            <p:ph type="title"/>
          </p:nvPr>
        </p:nvSpPr>
        <p:spPr/>
        <p:txBody>
          <a:bodyPr/>
          <a:lstStyle/>
          <a:p>
            <a:r>
              <a:rPr lang="en-US" dirty="0"/>
              <a:t>By website</a:t>
            </a:r>
          </a:p>
        </p:txBody>
      </p:sp>
      <p:pic>
        <p:nvPicPr>
          <p:cNvPr id="5" name="Content Placeholder 4">
            <a:extLst>
              <a:ext uri="{FF2B5EF4-FFF2-40B4-BE49-F238E27FC236}">
                <a16:creationId xmlns:a16="http://schemas.microsoft.com/office/drawing/2014/main" id="{86FA2209-78C1-EC6D-B562-3C9D9AFECC7E}"/>
              </a:ext>
            </a:extLst>
          </p:cNvPr>
          <p:cNvPicPr>
            <a:picLocks noGrp="1" noChangeAspect="1"/>
          </p:cNvPicPr>
          <p:nvPr>
            <p:ph idx="1"/>
          </p:nvPr>
        </p:nvPicPr>
        <p:blipFill>
          <a:blip r:embed="rId2"/>
          <a:stretch>
            <a:fillRect/>
          </a:stretch>
        </p:blipFill>
        <p:spPr>
          <a:xfrm>
            <a:off x="838201" y="1314450"/>
            <a:ext cx="7754220" cy="5543550"/>
          </a:xfrm>
        </p:spPr>
      </p:pic>
    </p:spTree>
    <p:extLst>
      <p:ext uri="{BB962C8B-B14F-4D97-AF65-F5344CB8AC3E}">
        <p14:creationId xmlns:p14="http://schemas.microsoft.com/office/powerpoint/2010/main" val="10327842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149392-8EB6-FAD7-33FA-54C8B72C6823}"/>
              </a:ext>
            </a:extLst>
          </p:cNvPr>
          <p:cNvSpPr>
            <a:spLocks noGrp="1"/>
          </p:cNvSpPr>
          <p:nvPr>
            <p:ph type="title"/>
          </p:nvPr>
        </p:nvSpPr>
        <p:spPr/>
        <p:txBody>
          <a:bodyPr/>
          <a:lstStyle/>
          <a:p>
            <a:endParaRPr lang="en-US"/>
          </a:p>
        </p:txBody>
      </p:sp>
      <p:pic>
        <p:nvPicPr>
          <p:cNvPr id="5" name="Content Placeholder 4" descr="A map of the world with blue circles&#10;&#10;Description automatically generated">
            <a:extLst>
              <a:ext uri="{FF2B5EF4-FFF2-40B4-BE49-F238E27FC236}">
                <a16:creationId xmlns:a16="http://schemas.microsoft.com/office/drawing/2014/main" id="{8DC0749B-EFAC-7EAE-B862-40021281CF57}"/>
              </a:ext>
            </a:extLst>
          </p:cNvPr>
          <p:cNvPicPr>
            <a:picLocks noGrp="1" noChangeAspect="1"/>
          </p:cNvPicPr>
          <p:nvPr>
            <p:ph idx="1"/>
          </p:nvPr>
        </p:nvPicPr>
        <p:blipFill>
          <a:blip r:embed="rId2"/>
          <a:stretch>
            <a:fillRect/>
          </a:stretch>
        </p:blipFill>
        <p:spPr>
          <a:xfrm>
            <a:off x="0" y="0"/>
            <a:ext cx="12191999" cy="6858000"/>
          </a:xfrm>
        </p:spPr>
      </p:pic>
    </p:spTree>
    <p:extLst>
      <p:ext uri="{BB962C8B-B14F-4D97-AF65-F5344CB8AC3E}">
        <p14:creationId xmlns:p14="http://schemas.microsoft.com/office/powerpoint/2010/main" val="29844549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C42568-10FE-D203-9218-85B6FDE8AA2D}"/>
              </a:ext>
            </a:extLst>
          </p:cNvPr>
          <p:cNvSpPr>
            <a:spLocks noGrp="1"/>
          </p:cNvSpPr>
          <p:nvPr>
            <p:ph type="title"/>
          </p:nvPr>
        </p:nvSpPr>
        <p:spPr/>
        <p:txBody>
          <a:bodyPr/>
          <a:lstStyle/>
          <a:p>
            <a:endParaRPr lang="en-US"/>
          </a:p>
        </p:txBody>
      </p:sp>
      <p:pic>
        <p:nvPicPr>
          <p:cNvPr id="5" name="Content Placeholder 4" descr="A map of the world with blue dots&#10;&#10;Description automatically generated">
            <a:extLst>
              <a:ext uri="{FF2B5EF4-FFF2-40B4-BE49-F238E27FC236}">
                <a16:creationId xmlns:a16="http://schemas.microsoft.com/office/drawing/2014/main" id="{7BE58893-6E7B-F33A-774E-57D828EC231E}"/>
              </a:ext>
            </a:extLst>
          </p:cNvPr>
          <p:cNvPicPr>
            <a:picLocks noGrp="1" noChangeAspect="1"/>
          </p:cNvPicPr>
          <p:nvPr>
            <p:ph idx="1"/>
          </p:nvPr>
        </p:nvPicPr>
        <p:blipFill>
          <a:blip r:embed="rId2"/>
          <a:stretch>
            <a:fillRect/>
          </a:stretch>
        </p:blipFill>
        <p:spPr>
          <a:xfrm>
            <a:off x="0" y="0"/>
            <a:ext cx="12192001" cy="6858000"/>
          </a:xfrm>
        </p:spPr>
      </p:pic>
    </p:spTree>
    <p:extLst>
      <p:ext uri="{BB962C8B-B14F-4D97-AF65-F5344CB8AC3E}">
        <p14:creationId xmlns:p14="http://schemas.microsoft.com/office/powerpoint/2010/main" val="28139673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31498D1-BE8E-01AD-7EDD-666EB175500B}"/>
              </a:ext>
            </a:extLst>
          </p:cNvPr>
          <p:cNvSpPr>
            <a:spLocks noGrp="1"/>
          </p:cNvSpPr>
          <p:nvPr>
            <p:ph type="title"/>
          </p:nvPr>
        </p:nvSpPr>
        <p:spPr>
          <a:xfrm>
            <a:off x="572493" y="238539"/>
            <a:ext cx="11018520" cy="1434415"/>
          </a:xfrm>
        </p:spPr>
        <p:txBody>
          <a:bodyPr anchor="b">
            <a:normAutofit/>
          </a:bodyPr>
          <a:lstStyle/>
          <a:p>
            <a:r>
              <a:rPr lang="en-US" sz="5400" dirty="0"/>
              <a:t>Observations</a:t>
            </a:r>
          </a:p>
        </p:txBody>
      </p:sp>
      <p:sp>
        <p:nvSpPr>
          <p:cNvPr id="21"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C9843B9-F4F4-D89F-465E-404E3C5C12A4}"/>
              </a:ext>
            </a:extLst>
          </p:cNvPr>
          <p:cNvSpPr>
            <a:spLocks noGrp="1"/>
          </p:cNvSpPr>
          <p:nvPr>
            <p:ph idx="1"/>
          </p:nvPr>
        </p:nvSpPr>
        <p:spPr>
          <a:xfrm>
            <a:off x="572493" y="2071316"/>
            <a:ext cx="6713552" cy="4119172"/>
          </a:xfrm>
        </p:spPr>
        <p:txBody>
          <a:bodyPr anchor="t">
            <a:normAutofit lnSpcReduction="10000"/>
          </a:bodyPr>
          <a:lstStyle/>
          <a:p>
            <a:r>
              <a:rPr lang="en-US" sz="2200" dirty="0"/>
              <a:t>Since most of our sales occur in the middle/East countries, targeting those countries with marketing strategies can yield the greatest return based off geographical location.</a:t>
            </a:r>
          </a:p>
          <a:p>
            <a:endParaRPr lang="en-US" sz="2200" dirty="0"/>
          </a:p>
          <a:p>
            <a:r>
              <a:rPr lang="en-US" sz="2200" dirty="0"/>
              <a:t>Although it appears more cities in the west place orders, the total number of sales are much less in total when compared to the East/Southern countries. Using this insight more marketing tailored to high traffic cities in the west can be promoted to result in higher ticket item sales or multiple orders being made. Thus, increasing profit from already high occurring traffic. </a:t>
            </a:r>
          </a:p>
        </p:txBody>
      </p:sp>
      <p:pic>
        <p:nvPicPr>
          <p:cNvPr id="5" name="Picture 4" descr="Low angle view of modern skyscrapers rising straight up against a dramatic sky">
            <a:extLst>
              <a:ext uri="{FF2B5EF4-FFF2-40B4-BE49-F238E27FC236}">
                <a16:creationId xmlns:a16="http://schemas.microsoft.com/office/drawing/2014/main" id="{124A1A91-D5BB-95BA-629A-1512F12E4EFC}"/>
              </a:ext>
            </a:extLst>
          </p:cNvPr>
          <p:cNvPicPr>
            <a:picLocks noChangeAspect="1"/>
          </p:cNvPicPr>
          <p:nvPr/>
        </p:nvPicPr>
        <p:blipFill>
          <a:blip r:embed="rId2"/>
          <a:srcRect l="10793" r="24991" b="2"/>
          <a:stretch/>
        </p:blipFill>
        <p:spPr>
          <a:xfrm>
            <a:off x="7675658" y="2093976"/>
            <a:ext cx="3941064" cy="4096512"/>
          </a:xfrm>
          <a:prstGeom prst="rect">
            <a:avLst/>
          </a:prstGeom>
        </p:spPr>
      </p:pic>
    </p:spTree>
    <p:extLst>
      <p:ext uri="{BB962C8B-B14F-4D97-AF65-F5344CB8AC3E}">
        <p14:creationId xmlns:p14="http://schemas.microsoft.com/office/powerpoint/2010/main" val="21887448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graph and a pie chart&#10;&#10;Description automatically generated">
            <a:extLst>
              <a:ext uri="{FF2B5EF4-FFF2-40B4-BE49-F238E27FC236}">
                <a16:creationId xmlns:a16="http://schemas.microsoft.com/office/drawing/2014/main" id="{1B13B790-E3B8-2330-FA74-3AA00DCB0D90}"/>
              </a:ext>
            </a:extLst>
          </p:cNvPr>
          <p:cNvPicPr>
            <a:picLocks noGrp="1" noChangeAspect="1"/>
          </p:cNvPicPr>
          <p:nvPr>
            <p:ph idx="1"/>
          </p:nvPr>
        </p:nvPicPr>
        <p:blipFill>
          <a:blip r:embed="rId2"/>
          <a:stretch>
            <a:fillRect/>
          </a:stretch>
        </p:blipFill>
        <p:spPr>
          <a:xfrm>
            <a:off x="1348778" y="643466"/>
            <a:ext cx="5637300" cy="5566833"/>
          </a:xfrm>
          <a:prstGeom prst="rect">
            <a:avLst/>
          </a:prstGeom>
        </p:spPr>
      </p:pic>
    </p:spTree>
    <p:extLst>
      <p:ext uri="{BB962C8B-B14F-4D97-AF65-F5344CB8AC3E}">
        <p14:creationId xmlns:p14="http://schemas.microsoft.com/office/powerpoint/2010/main" val="40191691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graph of different colored lines&#10;&#10;Description automatically generated">
            <a:extLst>
              <a:ext uri="{FF2B5EF4-FFF2-40B4-BE49-F238E27FC236}">
                <a16:creationId xmlns:a16="http://schemas.microsoft.com/office/drawing/2014/main" id="{0BDF9B69-217B-B408-2379-F0B5D11ACF85}"/>
              </a:ext>
            </a:extLst>
          </p:cNvPr>
          <p:cNvPicPr>
            <a:picLocks noGrp="1" noChangeAspect="1"/>
          </p:cNvPicPr>
          <p:nvPr>
            <p:ph idx="1"/>
          </p:nvPr>
        </p:nvPicPr>
        <p:blipFill>
          <a:blip r:embed="rId2"/>
          <a:stretch>
            <a:fillRect/>
          </a:stretch>
        </p:blipFill>
        <p:spPr>
          <a:xfrm>
            <a:off x="643467" y="1820503"/>
            <a:ext cx="10905066" cy="3216993"/>
          </a:xfrm>
          <a:prstGeom prst="rect">
            <a:avLst/>
          </a:prstGeom>
        </p:spPr>
      </p:pic>
    </p:spTree>
    <p:extLst>
      <p:ext uri="{BB962C8B-B14F-4D97-AF65-F5344CB8AC3E}">
        <p14:creationId xmlns:p14="http://schemas.microsoft.com/office/powerpoint/2010/main" val="1635369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A screenshot of a graph">
            <a:extLst>
              <a:ext uri="{FF2B5EF4-FFF2-40B4-BE49-F238E27FC236}">
                <a16:creationId xmlns:a16="http://schemas.microsoft.com/office/drawing/2014/main" id="{87F5337F-8C1A-ABD4-3830-FA07C5AB6E85}"/>
              </a:ext>
            </a:extLst>
          </p:cNvPr>
          <p:cNvPicPr>
            <a:picLocks noGrp="1" noChangeAspect="1"/>
          </p:cNvPicPr>
          <p:nvPr>
            <p:ph idx="1"/>
          </p:nvPr>
        </p:nvPicPr>
        <p:blipFill>
          <a:blip r:embed="rId2"/>
          <a:stretch>
            <a:fillRect/>
          </a:stretch>
        </p:blipFill>
        <p:spPr>
          <a:xfrm>
            <a:off x="1108095" y="554479"/>
            <a:ext cx="9462078" cy="6075458"/>
          </a:xfrm>
        </p:spPr>
      </p:pic>
    </p:spTree>
    <p:extLst>
      <p:ext uri="{BB962C8B-B14F-4D97-AF65-F5344CB8AC3E}">
        <p14:creationId xmlns:p14="http://schemas.microsoft.com/office/powerpoint/2010/main" val="5660511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0034E89-1952-5288-08A0-70A4A73BE39E}"/>
              </a:ext>
            </a:extLst>
          </p:cNvPr>
          <p:cNvSpPr>
            <a:spLocks noGrp="1"/>
          </p:cNvSpPr>
          <p:nvPr>
            <p:ph type="ctrTitle"/>
          </p:nvPr>
        </p:nvSpPr>
        <p:spPr>
          <a:noFill/>
        </p:spPr>
        <p:txBody>
          <a:bodyPr anchor="b"/>
          <a:lstStyle/>
          <a:p>
            <a:r>
              <a:rPr lang="en-US" i="0" dirty="0"/>
              <a:t>What Categories see the most Sales?</a:t>
            </a:r>
          </a:p>
        </p:txBody>
      </p:sp>
      <p:pic>
        <p:nvPicPr>
          <p:cNvPr id="17" name="Picture Placeholder 16" descr="A city with tall buildings">
            <a:extLst>
              <a:ext uri="{FF2B5EF4-FFF2-40B4-BE49-F238E27FC236}">
                <a16:creationId xmlns:a16="http://schemas.microsoft.com/office/drawing/2014/main" id="{4D6EE8D1-247A-B95F-BD1A-A2D76964CF34}"/>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l="13" r="13"/>
          <a:stretch/>
        </p:blipFill>
        <p:spPr/>
      </p:pic>
    </p:spTree>
    <p:extLst>
      <p:ext uri="{BB962C8B-B14F-4D97-AF65-F5344CB8AC3E}">
        <p14:creationId xmlns:p14="http://schemas.microsoft.com/office/powerpoint/2010/main" val="8210880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up of a pie chart">
            <a:extLst>
              <a:ext uri="{FF2B5EF4-FFF2-40B4-BE49-F238E27FC236}">
                <a16:creationId xmlns:a16="http://schemas.microsoft.com/office/drawing/2014/main" id="{742A9F10-79E2-01BB-B7BB-96A72BF5D5A8}"/>
              </a:ext>
            </a:extLst>
          </p:cNvPr>
          <p:cNvPicPr>
            <a:picLocks noChangeAspect="1"/>
          </p:cNvPicPr>
          <p:nvPr/>
        </p:nvPicPr>
        <p:blipFill>
          <a:blip r:embed="rId2"/>
          <a:stretch>
            <a:fillRect/>
          </a:stretch>
        </p:blipFill>
        <p:spPr>
          <a:xfrm>
            <a:off x="166687" y="0"/>
            <a:ext cx="11858625" cy="6858000"/>
          </a:xfrm>
          <a:prstGeom prst="rect">
            <a:avLst/>
          </a:prstGeom>
        </p:spPr>
      </p:pic>
    </p:spTree>
    <p:extLst>
      <p:ext uri="{BB962C8B-B14F-4D97-AF65-F5344CB8AC3E}">
        <p14:creationId xmlns:p14="http://schemas.microsoft.com/office/powerpoint/2010/main" val="41514839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diagram of different colors and a map&#10;&#10;Description automatically generated">
            <a:extLst>
              <a:ext uri="{FF2B5EF4-FFF2-40B4-BE49-F238E27FC236}">
                <a16:creationId xmlns:a16="http://schemas.microsoft.com/office/drawing/2014/main" id="{D5379E26-46B0-D65D-7DC4-3F54DDFB3D64}"/>
              </a:ext>
            </a:extLst>
          </p:cNvPr>
          <p:cNvPicPr>
            <a:picLocks noChangeAspect="1"/>
          </p:cNvPicPr>
          <p:nvPr/>
        </p:nvPicPr>
        <p:blipFill>
          <a:blip r:embed="rId2"/>
          <a:stretch>
            <a:fillRect/>
          </a:stretch>
        </p:blipFill>
        <p:spPr>
          <a:xfrm>
            <a:off x="166687" y="0"/>
            <a:ext cx="11858625" cy="6858000"/>
          </a:xfrm>
          <a:prstGeom prst="rect">
            <a:avLst/>
          </a:prstGeom>
        </p:spPr>
      </p:pic>
    </p:spTree>
    <p:extLst>
      <p:ext uri="{BB962C8B-B14F-4D97-AF65-F5344CB8AC3E}">
        <p14:creationId xmlns:p14="http://schemas.microsoft.com/office/powerpoint/2010/main" val="21323651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up of a table&#10;&#10;Description automatically generated">
            <a:extLst>
              <a:ext uri="{FF2B5EF4-FFF2-40B4-BE49-F238E27FC236}">
                <a16:creationId xmlns:a16="http://schemas.microsoft.com/office/drawing/2014/main" id="{39F0C156-CBE2-8AB1-6A0E-89C70704F087}"/>
              </a:ext>
            </a:extLst>
          </p:cNvPr>
          <p:cNvPicPr>
            <a:picLocks noChangeAspect="1"/>
          </p:cNvPicPr>
          <p:nvPr/>
        </p:nvPicPr>
        <p:blipFill>
          <a:blip r:embed="rId2"/>
          <a:stretch>
            <a:fillRect/>
          </a:stretch>
        </p:blipFill>
        <p:spPr>
          <a:xfrm>
            <a:off x="166687" y="0"/>
            <a:ext cx="11858625" cy="6858000"/>
          </a:xfrm>
          <a:prstGeom prst="rect">
            <a:avLst/>
          </a:prstGeom>
        </p:spPr>
      </p:pic>
    </p:spTree>
    <p:extLst>
      <p:ext uri="{BB962C8B-B14F-4D97-AF65-F5344CB8AC3E}">
        <p14:creationId xmlns:p14="http://schemas.microsoft.com/office/powerpoint/2010/main" val="2921780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9A4448-7F49-6F2D-356C-E7926AD216CE}"/>
              </a:ext>
            </a:extLst>
          </p:cNvPr>
          <p:cNvSpPr>
            <a:spLocks noGrp="1"/>
          </p:cNvSpPr>
          <p:nvPr>
            <p:ph type="title"/>
          </p:nvPr>
        </p:nvSpPr>
        <p:spPr>
          <a:xfrm>
            <a:off x="838200" y="112206"/>
            <a:ext cx="10515600" cy="656279"/>
          </a:xfrm>
        </p:spPr>
        <p:txBody>
          <a:bodyPr>
            <a:normAutofit/>
          </a:bodyPr>
          <a:lstStyle/>
          <a:p>
            <a:pPr algn="ctr"/>
            <a:r>
              <a:rPr lang="en-US" sz="2800" dirty="0"/>
              <a:t>How does the popularity of products change throughout the year?</a:t>
            </a:r>
          </a:p>
        </p:txBody>
      </p:sp>
      <p:pic>
        <p:nvPicPr>
          <p:cNvPr id="7" name="Picture 6">
            <a:extLst>
              <a:ext uri="{FF2B5EF4-FFF2-40B4-BE49-F238E27FC236}">
                <a16:creationId xmlns:a16="http://schemas.microsoft.com/office/drawing/2014/main" id="{ED1EED13-149D-268C-3D9D-9BAF3EE256FF}"/>
              </a:ext>
            </a:extLst>
          </p:cNvPr>
          <p:cNvPicPr>
            <a:picLocks noChangeAspect="1"/>
          </p:cNvPicPr>
          <p:nvPr/>
        </p:nvPicPr>
        <p:blipFill>
          <a:blip r:embed="rId2"/>
          <a:stretch>
            <a:fillRect/>
          </a:stretch>
        </p:blipFill>
        <p:spPr>
          <a:xfrm>
            <a:off x="646061" y="627467"/>
            <a:ext cx="10899877" cy="6118327"/>
          </a:xfrm>
          <a:prstGeom prst="rect">
            <a:avLst/>
          </a:prstGeom>
        </p:spPr>
      </p:pic>
    </p:spTree>
    <p:extLst>
      <p:ext uri="{BB962C8B-B14F-4D97-AF65-F5344CB8AC3E}">
        <p14:creationId xmlns:p14="http://schemas.microsoft.com/office/powerpoint/2010/main" val="20108432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3492ED1-DE57-8B90-922A-198F9C330F12}"/>
              </a:ext>
            </a:extLst>
          </p:cNvPr>
          <p:cNvPicPr>
            <a:picLocks noChangeAspect="1"/>
          </p:cNvPicPr>
          <p:nvPr/>
        </p:nvPicPr>
        <p:blipFill>
          <a:blip r:embed="rId2"/>
          <a:stretch>
            <a:fillRect/>
          </a:stretch>
        </p:blipFill>
        <p:spPr>
          <a:xfrm>
            <a:off x="0" y="509976"/>
            <a:ext cx="6096000" cy="3403640"/>
          </a:xfrm>
          <a:prstGeom prst="rect">
            <a:avLst/>
          </a:prstGeom>
        </p:spPr>
      </p:pic>
      <p:pic>
        <p:nvPicPr>
          <p:cNvPr id="7" name="Picture 6">
            <a:extLst>
              <a:ext uri="{FF2B5EF4-FFF2-40B4-BE49-F238E27FC236}">
                <a16:creationId xmlns:a16="http://schemas.microsoft.com/office/drawing/2014/main" id="{0E5FE5AC-AB24-BFA4-99FB-E6F00AFD1FEB}"/>
              </a:ext>
            </a:extLst>
          </p:cNvPr>
          <p:cNvPicPr>
            <a:picLocks noChangeAspect="1"/>
          </p:cNvPicPr>
          <p:nvPr/>
        </p:nvPicPr>
        <p:blipFill>
          <a:blip r:embed="rId3"/>
          <a:stretch>
            <a:fillRect/>
          </a:stretch>
        </p:blipFill>
        <p:spPr>
          <a:xfrm>
            <a:off x="6270770" y="509976"/>
            <a:ext cx="5804498" cy="3267312"/>
          </a:xfrm>
          <a:prstGeom prst="rect">
            <a:avLst/>
          </a:prstGeom>
        </p:spPr>
      </p:pic>
      <p:pic>
        <p:nvPicPr>
          <p:cNvPr id="9" name="Picture 8">
            <a:extLst>
              <a:ext uri="{FF2B5EF4-FFF2-40B4-BE49-F238E27FC236}">
                <a16:creationId xmlns:a16="http://schemas.microsoft.com/office/drawing/2014/main" id="{6E74378C-34FD-88DA-1EFE-A625EA112AD9}"/>
              </a:ext>
            </a:extLst>
          </p:cNvPr>
          <p:cNvPicPr>
            <a:picLocks noChangeAspect="1"/>
          </p:cNvPicPr>
          <p:nvPr/>
        </p:nvPicPr>
        <p:blipFill>
          <a:blip r:embed="rId4"/>
          <a:stretch>
            <a:fillRect/>
          </a:stretch>
        </p:blipFill>
        <p:spPr>
          <a:xfrm>
            <a:off x="3466806" y="4016282"/>
            <a:ext cx="5069657" cy="2841718"/>
          </a:xfrm>
          <a:prstGeom prst="rect">
            <a:avLst/>
          </a:prstGeom>
        </p:spPr>
      </p:pic>
      <p:sp>
        <p:nvSpPr>
          <p:cNvPr id="2" name="Title 1">
            <a:extLst>
              <a:ext uri="{FF2B5EF4-FFF2-40B4-BE49-F238E27FC236}">
                <a16:creationId xmlns:a16="http://schemas.microsoft.com/office/drawing/2014/main" id="{E9E1E923-7DA4-A822-6E05-746EBC343CA7}"/>
              </a:ext>
            </a:extLst>
          </p:cNvPr>
          <p:cNvSpPr>
            <a:spLocks noGrp="1"/>
          </p:cNvSpPr>
          <p:nvPr>
            <p:ph type="title"/>
          </p:nvPr>
        </p:nvSpPr>
        <p:spPr>
          <a:xfrm>
            <a:off x="743834" y="0"/>
            <a:ext cx="10515600" cy="656279"/>
          </a:xfrm>
        </p:spPr>
        <p:txBody>
          <a:bodyPr>
            <a:normAutofit/>
          </a:bodyPr>
          <a:lstStyle/>
          <a:p>
            <a:pPr algn="ctr"/>
            <a:r>
              <a:rPr lang="en-US" sz="2800" dirty="0"/>
              <a:t>Examples of filtering by certain products</a:t>
            </a:r>
          </a:p>
        </p:txBody>
      </p:sp>
    </p:spTree>
    <p:extLst>
      <p:ext uri="{BB962C8B-B14F-4D97-AF65-F5344CB8AC3E}">
        <p14:creationId xmlns:p14="http://schemas.microsoft.com/office/powerpoint/2010/main" val="42418907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ECB0813-95AE-BA6A-2FBC-92EF23F663CA}"/>
              </a:ext>
            </a:extLst>
          </p:cNvPr>
          <p:cNvSpPr txBox="1">
            <a:spLocks/>
          </p:cNvSpPr>
          <p:nvPr/>
        </p:nvSpPr>
        <p:spPr>
          <a:xfrm>
            <a:off x="838200" y="112206"/>
            <a:ext cx="10515600" cy="656279"/>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dirty="0"/>
              <a:t>How does the popularity of products change throughout the year, per country?</a:t>
            </a:r>
          </a:p>
        </p:txBody>
      </p:sp>
      <p:pic>
        <p:nvPicPr>
          <p:cNvPr id="6" name="Picture 5">
            <a:extLst>
              <a:ext uri="{FF2B5EF4-FFF2-40B4-BE49-F238E27FC236}">
                <a16:creationId xmlns:a16="http://schemas.microsoft.com/office/drawing/2014/main" id="{EA795F39-57F4-D564-69AE-B694CF3B6558}"/>
              </a:ext>
            </a:extLst>
          </p:cNvPr>
          <p:cNvPicPr>
            <a:picLocks noChangeAspect="1"/>
          </p:cNvPicPr>
          <p:nvPr/>
        </p:nvPicPr>
        <p:blipFill>
          <a:blip r:embed="rId2"/>
          <a:stretch>
            <a:fillRect/>
          </a:stretch>
        </p:blipFill>
        <p:spPr>
          <a:xfrm>
            <a:off x="0" y="616548"/>
            <a:ext cx="12192000" cy="5624903"/>
          </a:xfrm>
          <a:prstGeom prst="rect">
            <a:avLst/>
          </a:prstGeom>
        </p:spPr>
      </p:pic>
    </p:spTree>
    <p:extLst>
      <p:ext uri="{BB962C8B-B14F-4D97-AF65-F5344CB8AC3E}">
        <p14:creationId xmlns:p14="http://schemas.microsoft.com/office/powerpoint/2010/main" val="13422072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1CECA17-B11A-153D-00DB-19F0A577F331}"/>
              </a:ext>
            </a:extLst>
          </p:cNvPr>
          <p:cNvPicPr>
            <a:picLocks noChangeAspect="1"/>
          </p:cNvPicPr>
          <p:nvPr/>
        </p:nvPicPr>
        <p:blipFill>
          <a:blip r:embed="rId2"/>
          <a:stretch>
            <a:fillRect/>
          </a:stretch>
        </p:blipFill>
        <p:spPr>
          <a:xfrm>
            <a:off x="0" y="702411"/>
            <a:ext cx="12192000" cy="5618346"/>
          </a:xfrm>
          <a:prstGeom prst="rect">
            <a:avLst/>
          </a:prstGeom>
        </p:spPr>
      </p:pic>
    </p:spTree>
    <p:extLst>
      <p:ext uri="{BB962C8B-B14F-4D97-AF65-F5344CB8AC3E}">
        <p14:creationId xmlns:p14="http://schemas.microsoft.com/office/powerpoint/2010/main" val="6319004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4049</TotalTime>
  <Words>175</Words>
  <Application>Microsoft Office PowerPoint</Application>
  <PresentationFormat>Widescreen</PresentationFormat>
  <Paragraphs>18</Paragraphs>
  <Slides>19</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19</vt:i4>
      </vt:variant>
    </vt:vector>
  </HeadingPairs>
  <TitlesOfParts>
    <vt:vector size="23" baseType="lpstr">
      <vt:lpstr>Aptos</vt:lpstr>
      <vt:lpstr>Aptos Display</vt:lpstr>
      <vt:lpstr>Arial</vt:lpstr>
      <vt:lpstr>Office Theme</vt:lpstr>
      <vt:lpstr>Project 2</vt:lpstr>
      <vt:lpstr>What Categories see the most Sales?</vt:lpstr>
      <vt:lpstr>PowerPoint Presentation</vt:lpstr>
      <vt:lpstr>PowerPoint Presentation</vt:lpstr>
      <vt:lpstr>PowerPoint Presentation</vt:lpstr>
      <vt:lpstr>How does the popularity of products change throughout the year?</vt:lpstr>
      <vt:lpstr>Examples of filtering by certain products</vt:lpstr>
      <vt:lpstr>PowerPoint Presentation</vt:lpstr>
      <vt:lpstr>PowerPoint Presentation</vt:lpstr>
      <vt:lpstr>Example of filtering by a specific country and product</vt:lpstr>
      <vt:lpstr>Which locations see the highest traffic of sales..</vt:lpstr>
      <vt:lpstr>PowerPoint Presentation</vt:lpstr>
      <vt:lpstr>By website</vt:lpstr>
      <vt:lpstr>PowerPoint Presentation</vt:lpstr>
      <vt:lpstr>PowerPoint Presentation</vt:lpstr>
      <vt:lpstr>Observations</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Gomez, Antonio</dc:creator>
  <cp:lastModifiedBy>Darryl Bunn</cp:lastModifiedBy>
  <cp:revision>8</cp:revision>
  <dcterms:created xsi:type="dcterms:W3CDTF">2024-08-09T18:14:29Z</dcterms:created>
  <dcterms:modified xsi:type="dcterms:W3CDTF">2024-08-12T15:32:35Z</dcterms:modified>
</cp:coreProperties>
</file>